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5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946D38C-28B4-44E1-B02B-1D98A0CBC988}">
          <p14:sldIdLst>
            <p14:sldId id="261"/>
            <p14:sldId id="275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гаева Анастасия" initials="НА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69B3E7"/>
    <a:srgbClr val="CF4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5" autoAdjust="0"/>
    <p:restoredTop sz="94660"/>
  </p:normalViewPr>
  <p:slideViewPr>
    <p:cSldViewPr snapToGrid="0">
      <p:cViewPr>
        <p:scale>
          <a:sx n="125" d="100"/>
          <a:sy n="125" d="100"/>
        </p:scale>
        <p:origin x="-9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2644FF-7665-1596-2C68-1984D1FCD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1AB721-F0BF-2AC0-4BF5-DC509A945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1CD1679-0150-040D-5E55-BCC6815B9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A1A-C8A5-4B9F-8C7C-0E11B35EF808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27E55C0-D547-0EE6-09B1-91FB6269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B672AB-C779-3812-F335-16FCFD43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132-36F8-4796-8FCB-374D81B3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74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327BDA-8F87-2C7A-5C9B-0C8E8BB19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0C95461-203D-21D3-F67B-AF9EE1D7A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3282AA3-27A7-339F-D1C4-484152B1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A1A-C8A5-4B9F-8C7C-0E11B35EF808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1E576A1-A3AE-EB66-2CF1-FCA6DA26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05EAA45-8AEE-B2A6-427C-5D653DF79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132-36F8-4796-8FCB-374D81B3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44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12163D8-F404-E266-2833-924F167FBE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EE60497-C8DD-BB01-E02C-341753517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BDC9025-1E05-3BEE-B3FD-DA3A8D4A7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A1A-C8A5-4B9F-8C7C-0E11B35EF808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B57745-9368-82AC-23D9-BF2BAE70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6C0C955-5D72-04DA-FA15-554883DF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132-36F8-4796-8FCB-374D81B3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86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8777EA-D425-7974-CB43-A9E316EAA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06E66A1-D17F-5BA6-E636-2083BD649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FB873E2-5822-E6D1-9CEF-93DF29A07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A1A-C8A5-4B9F-8C7C-0E11B35EF808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40173DC-1E4C-C35A-86E7-D0730E514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BFBF459-34D8-CEA9-D5B6-393AAD12A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132-36F8-4796-8FCB-374D81B3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4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73EFE5-18C0-E9C2-E9A0-B116E5A6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CD59EEB-A717-CA3D-3748-378A1B476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92348B6-18FB-472C-FEE9-9FB665315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A1A-C8A5-4B9F-8C7C-0E11B35EF808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B70FE9A-7D6C-CE2B-6A77-9872DA57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C06ADC7-44B2-F74B-2D6A-781FCF1C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132-36F8-4796-8FCB-374D81B3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84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F0A549-FE83-5729-4FDF-105534210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B4839F4-D599-9F8F-B2B7-D62033D7F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A42143A-8D8B-F88C-661D-C416BCA79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87442B0-D76F-28FD-6F3A-B4509F0B3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A1A-C8A5-4B9F-8C7C-0E11B35EF808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E7343B0-3826-F1A1-E1CB-557910CF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DAE1C05-D6FD-4B2C-54D4-DFF692280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132-36F8-4796-8FCB-374D81B3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47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CCFBC19-DDBD-8A43-854A-583307B0A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81E0630-8F4C-C41A-3936-004DA6027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DD478C9-0728-88CA-8702-FE33A05BE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CE4196E-4293-9E82-9739-58C03A37EB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E0CF75FC-30C7-1E63-B640-F8BB6F180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809B03A-4A70-D5E0-7808-69DA95C89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A1A-C8A5-4B9F-8C7C-0E11B35EF808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6A8A986-F25C-DDDD-AD19-37350C45F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706FF33D-A6CB-662F-6574-901CE971B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132-36F8-4796-8FCB-374D81B3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85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948432-DE88-2031-4437-A76771C40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6271003-1F71-ACC2-F709-2C4FB6464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A1A-C8A5-4B9F-8C7C-0E11B35EF808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C6F8C91-6819-77BD-C782-E8200DBC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024D8B7-0149-07CD-E8D9-F1B990E38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132-36F8-4796-8FCB-374D81B3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3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EE9375D6-4E58-C5AA-AB59-C85FBCDB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A1A-C8A5-4B9F-8C7C-0E11B35EF808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C17F66D-CEA4-7D12-D8B1-DEAFC6109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4D87495-C856-C867-2A9B-365E243C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132-36F8-4796-8FCB-374D81B3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26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9A64E2-0288-0A5C-C1CF-D0DDAFF26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9E5A300-DA35-136D-FE2C-07E2D014E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41B1157-C689-4752-A06B-EE934F1E7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DD3AA67-7F05-7418-61FB-73EC61CC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A1A-C8A5-4B9F-8C7C-0E11B35EF808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0C676B1-430C-E7E6-7ECE-1EC1DF084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29A3271-5805-7E0F-C05E-DAB8008F9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132-36F8-4796-8FCB-374D81B3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67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9287D4-908D-E001-D477-695F181B1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C75BF33-6240-AF56-E01E-5C52A834F2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87CCBF1-F7CD-D97A-72AA-3F88F10AE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E6D419C-39E7-030F-3E94-3778DB054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A1A-C8A5-4B9F-8C7C-0E11B35EF808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7B3F466-176B-FF26-B5BE-72FC773F4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417349D-7216-E78E-ED96-31E8314F4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132-36F8-4796-8FCB-374D81B3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36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8125EF-357B-1BA3-6F83-2798E395E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4CDF168-1B18-7450-E7D7-8AFC06EF9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4CABD38-8A1A-D766-9ED6-C51502CED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E8A1A-C8A5-4B9F-8C7C-0E11B35EF808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3DB51F0-429B-6F09-436E-BCD0E4EED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DDAE192-BF52-F303-8C34-7EF047CB6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EF132-36F8-4796-8FCB-374D81B3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47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trud.krskstate.ru/content/&#1072;&#1082;&#1094;&#1080;&#1103;__&#1082;&#1072;&#1076;&#1088;&#1099;_&#1076;&#1083;&#1103;_&#1080;&#1085;&#1074;&#1077;&#1089;&#1090;&#1080;&#1094;&#1080;&#1086;&#1085;&#1085;&#1099;&#1093;_&#1087;&#1088;&#1086;&#1077;&#1082;&#1090;&#1086;&#1074;_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5F5140C8-8CAC-9E37-B0B9-98FB352B4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33" y="362895"/>
            <a:ext cx="8323513" cy="593398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F10C486-CD4F-BB2D-14B5-A7A98506A7D5}"/>
              </a:ext>
            </a:extLst>
          </p:cNvPr>
          <p:cNvSpPr/>
          <p:nvPr/>
        </p:nvSpPr>
        <p:spPr>
          <a:xfrm>
            <a:off x="268406" y="263784"/>
            <a:ext cx="11655188" cy="613221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548F2C1-8CA3-27A2-2C2E-24919C51D04D}"/>
              </a:ext>
            </a:extLst>
          </p:cNvPr>
          <p:cNvSpPr txBox="1"/>
          <p:nvPr/>
        </p:nvSpPr>
        <p:spPr>
          <a:xfrm>
            <a:off x="575533" y="290978"/>
            <a:ext cx="11156684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sz="2000" dirty="0">
              <a:solidFill>
                <a:srgbClr val="0033A0"/>
              </a:solidFill>
              <a:latin typeface="Montserrat Medium" panose="00000600000000000000" pitchFamily="2" charset="-52"/>
            </a:endParaRPr>
          </a:p>
          <a:p>
            <a:pPr algn="just"/>
            <a:r>
              <a:rPr lang="ru-RU" sz="3200" dirty="0">
                <a:solidFill>
                  <a:srgbClr val="0033A0"/>
                </a:solidFill>
                <a:latin typeface="Montserrat Medium" panose="00000600000000000000" pitchFamily="2" charset="-52"/>
              </a:rPr>
              <a:t>В период с октября по ноябрь 2022 года  служба занятости населения Красноярского края </a:t>
            </a:r>
            <a:br>
              <a:rPr lang="ru-RU" sz="3200" dirty="0">
                <a:solidFill>
                  <a:srgbClr val="0033A0"/>
                </a:solidFill>
                <a:latin typeface="Montserrat Medium" panose="00000600000000000000" pitchFamily="2" charset="-52"/>
              </a:rPr>
            </a:br>
            <a:r>
              <a:rPr lang="ru-RU" sz="3200" dirty="0">
                <a:solidFill>
                  <a:srgbClr val="0033A0"/>
                </a:solidFill>
                <a:latin typeface="Montserrat Medium" panose="00000600000000000000" pitchFamily="2" charset="-52"/>
              </a:rPr>
              <a:t>в партнерстве с работодателями, участвующими </a:t>
            </a:r>
            <a:br>
              <a:rPr lang="ru-RU" sz="3200" dirty="0">
                <a:solidFill>
                  <a:srgbClr val="0033A0"/>
                </a:solidFill>
                <a:latin typeface="Montserrat Medium" panose="00000600000000000000" pitchFamily="2" charset="-52"/>
              </a:rPr>
            </a:br>
            <a:r>
              <a:rPr lang="ru-RU" sz="3200" dirty="0">
                <a:solidFill>
                  <a:srgbClr val="0033A0"/>
                </a:solidFill>
                <a:latin typeface="Montserrat Medium" panose="00000600000000000000" pitchFamily="2" charset="-52"/>
              </a:rPr>
              <a:t>в реализации инвестиционных проектов </a:t>
            </a:r>
            <a:br>
              <a:rPr lang="ru-RU" sz="3200" dirty="0">
                <a:solidFill>
                  <a:srgbClr val="0033A0"/>
                </a:solidFill>
                <a:latin typeface="Montserrat Medium" panose="00000600000000000000" pitchFamily="2" charset="-52"/>
              </a:rPr>
            </a:br>
            <a:r>
              <a:rPr lang="ru-RU" sz="3200" dirty="0">
                <a:solidFill>
                  <a:srgbClr val="0033A0"/>
                </a:solidFill>
                <a:latin typeface="Montserrat Medium" panose="00000600000000000000" pitchFamily="2" charset="-52"/>
              </a:rPr>
              <a:t>на территории Красноярского края, проводит акцию по подбору работников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FDFE107-C766-4F2D-9931-0EA5CFF65AAB}"/>
              </a:ext>
            </a:extLst>
          </p:cNvPr>
          <p:cNvSpPr txBox="1"/>
          <p:nvPr/>
        </p:nvSpPr>
        <p:spPr>
          <a:xfrm>
            <a:off x="2132215" y="3991640"/>
            <a:ext cx="765076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F4520"/>
                </a:solidFill>
                <a:latin typeface="Montserrat Medium" panose="00000600000000000000" pitchFamily="2" charset="-52"/>
              </a:rPr>
              <a:t>Ознакомьтесь с перечнем вакансий </a:t>
            </a:r>
            <a:br>
              <a:rPr lang="ru-RU" sz="2800" dirty="0">
                <a:solidFill>
                  <a:srgbClr val="CF4520"/>
                </a:solidFill>
                <a:latin typeface="Montserrat Medium" panose="00000600000000000000" pitchFamily="2" charset="-52"/>
              </a:rPr>
            </a:br>
            <a:r>
              <a:rPr lang="ru-RU" sz="2800" dirty="0">
                <a:solidFill>
                  <a:srgbClr val="CF4520"/>
                </a:solidFill>
                <a:latin typeface="Montserrat Medium" panose="00000600000000000000" pitchFamily="2" charset="-52"/>
              </a:rPr>
              <a:t>в рамках акции и подайте анкету </a:t>
            </a:r>
            <a:br>
              <a:rPr lang="ru-RU" sz="2800" dirty="0">
                <a:solidFill>
                  <a:srgbClr val="CF4520"/>
                </a:solidFill>
                <a:latin typeface="Montserrat Medium" panose="00000600000000000000" pitchFamily="2" charset="-52"/>
              </a:rPr>
            </a:br>
            <a:r>
              <a:rPr lang="ru-RU" sz="2800" dirty="0">
                <a:solidFill>
                  <a:srgbClr val="CF4520"/>
                </a:solidFill>
                <a:latin typeface="Montserrat Medium" panose="00000600000000000000" pitchFamily="2" charset="-52"/>
              </a:rPr>
              <a:t>на интересующую вакансию</a:t>
            </a:r>
            <a:endParaRPr lang="ru-RU" sz="2000" dirty="0">
              <a:solidFill>
                <a:srgbClr val="CF4520"/>
              </a:solidFill>
              <a:latin typeface="Montserrat Medium" panose="00000600000000000000" pitchFamily="2" charset="-52"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EAD261F9-6E9A-C273-8288-D344CF84F9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6733" y="3941968"/>
            <a:ext cx="1509457" cy="24667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5424982-3FAF-1C50-41BD-F935D217628E}"/>
              </a:ext>
            </a:extLst>
          </p:cNvPr>
          <p:cNvSpPr txBox="1"/>
          <p:nvPr/>
        </p:nvSpPr>
        <p:spPr>
          <a:xfrm>
            <a:off x="2089510" y="5376635"/>
            <a:ext cx="97796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563C1"/>
                </a:solidFill>
                <a:latin typeface="Montserrat Medium" panose="00000600000000000000" pitchFamily="2" charset="-52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https://trud.krskstate.ru/content/акция__кадры_для_инвестиционных_проектов</a:t>
            </a:r>
            <a:r>
              <a:rPr lang="ru-RU" sz="2800" dirty="0">
                <a:solidFill>
                  <a:srgbClr val="0033A0"/>
                </a:solidFill>
                <a:latin typeface="Montserrat Medium" panose="00000600000000000000" pitchFamily="2" charset="-52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_</a:t>
            </a:r>
            <a:r>
              <a:rPr lang="ru-RU" sz="2800" dirty="0">
                <a:solidFill>
                  <a:srgbClr val="0033A0"/>
                </a:solidFill>
                <a:latin typeface="Montserrat Medium" panose="00000600000000000000" pitchFamily="2" charset="-52"/>
              </a:rPr>
              <a:t>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691E39CF-749A-B232-C479-0F372D637B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0033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160" y="3717660"/>
            <a:ext cx="1685536" cy="168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2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5CCBBB7D-C9D2-814C-F9A5-97FAC242C6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43" t="5507" r="65301" b="35535"/>
          <a:stretch/>
        </p:blipFill>
        <p:spPr>
          <a:xfrm>
            <a:off x="897621" y="3686477"/>
            <a:ext cx="2190125" cy="272485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FEA890E4-9C2A-7DDC-BD82-380F72C143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71" t="5506" r="37556" b="34312"/>
          <a:stretch/>
        </p:blipFill>
        <p:spPr>
          <a:xfrm>
            <a:off x="3458262" y="808632"/>
            <a:ext cx="2359134" cy="294991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7E73E8F2-D21E-0262-31E7-639A3DFC38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400" t="5506" r="9337" b="34312"/>
          <a:stretch/>
        </p:blipFill>
        <p:spPr>
          <a:xfrm>
            <a:off x="3386963" y="3612509"/>
            <a:ext cx="2359134" cy="292933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866A0365-BF0F-614A-2812-D18D75DA5E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70" t="5484" r="65164" b="45420"/>
          <a:stretch/>
        </p:blipFill>
        <p:spPr>
          <a:xfrm>
            <a:off x="777354" y="1041327"/>
            <a:ext cx="2452991" cy="248452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0E3B6C8E-E788-F571-41CF-25C89FCECD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468" t="5484" r="37266" b="45420"/>
          <a:stretch/>
        </p:blipFill>
        <p:spPr>
          <a:xfrm>
            <a:off x="8897346" y="982895"/>
            <a:ext cx="2568373" cy="260138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E4AC8D87-DA4E-AD14-71B7-59ECDF57D9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341" t="5484" r="9394" b="46463"/>
          <a:stretch/>
        </p:blipFill>
        <p:spPr>
          <a:xfrm>
            <a:off x="6045313" y="954667"/>
            <a:ext cx="2624115" cy="260138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AB0C544-BA25-E4BC-4677-12CAC603AE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161" t="21451" r="59197" b="40918"/>
          <a:stretch/>
        </p:blipFill>
        <p:spPr>
          <a:xfrm>
            <a:off x="6045313" y="3743025"/>
            <a:ext cx="2674802" cy="274288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A97721FC-CA7C-02D8-D067-9F231931592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480" t="21398" r="38726" b="40918"/>
          <a:stretch/>
        </p:blipFill>
        <p:spPr>
          <a:xfrm>
            <a:off x="9019332" y="3809942"/>
            <a:ext cx="2429055" cy="260138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77985AF-2A23-D9F8-EFC0-B338241F61F0}"/>
              </a:ext>
            </a:extLst>
          </p:cNvPr>
          <p:cNvSpPr txBox="1"/>
          <p:nvPr/>
        </p:nvSpPr>
        <p:spPr>
          <a:xfrm>
            <a:off x="950144" y="383459"/>
            <a:ext cx="101903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33A0"/>
                </a:solidFill>
                <a:latin typeface="Montserrat Medium" panose="00000600000000000000" pitchFamily="2" charset="-52"/>
              </a:rPr>
              <a:t>Перечень работодателей-участников акции</a:t>
            </a:r>
            <a:endParaRPr lang="ru-RU" sz="2400" b="1" dirty="0">
              <a:solidFill>
                <a:srgbClr val="0033A0"/>
              </a:solidFill>
              <a:latin typeface="Montserrat Medium" panose="000006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67088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3495</TotalTime>
  <Words>26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Нагаева Анастасия</dc:creator>
  <cp:lastModifiedBy>RePack by Diakov</cp:lastModifiedBy>
  <cp:revision>61</cp:revision>
  <dcterms:created xsi:type="dcterms:W3CDTF">2022-08-05T07:30:35Z</dcterms:created>
  <dcterms:modified xsi:type="dcterms:W3CDTF">2022-10-18T03:28:31Z</dcterms:modified>
</cp:coreProperties>
</file>